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64" r:id="rId5"/>
    <p:sldId id="4954" r:id="rId6"/>
    <p:sldId id="2134805738" r:id="rId7"/>
    <p:sldId id="362" r:id="rId8"/>
    <p:sldId id="2134805735" r:id="rId9"/>
    <p:sldId id="2134805750" r:id="rId10"/>
    <p:sldId id="2134805748" r:id="rId11"/>
    <p:sldId id="2134805749" r:id="rId12"/>
    <p:sldId id="2134805802" r:id="rId13"/>
    <p:sldId id="2134805810" r:id="rId14"/>
    <p:sldId id="2134805805" r:id="rId15"/>
    <p:sldId id="2134805808" r:id="rId16"/>
    <p:sldId id="2134805809" r:id="rId17"/>
    <p:sldId id="2134805803" r:id="rId18"/>
    <p:sldId id="2134805806" r:id="rId19"/>
    <p:sldId id="2134805807" r:id="rId20"/>
    <p:sldId id="2134805804" r:id="rId21"/>
    <p:sldId id="2134805811" r:id="rId22"/>
    <p:sldId id="2134805813" r:id="rId23"/>
    <p:sldId id="2134805812" r:id="rId24"/>
    <p:sldId id="2134805739"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 Time" id="{E602D9E9-9F57-49C2-88CE-B87157358394}">
          <p14:sldIdLst>
            <p14:sldId id="264"/>
            <p14:sldId id="4954"/>
            <p14:sldId id="2134805738"/>
            <p14:sldId id="362"/>
            <p14:sldId id="2134805735"/>
            <p14:sldId id="2134805750"/>
            <p14:sldId id="2134805748"/>
            <p14:sldId id="2134805749"/>
            <p14:sldId id="2134805802"/>
            <p14:sldId id="2134805810"/>
            <p14:sldId id="2134805805"/>
            <p14:sldId id="2134805808"/>
            <p14:sldId id="2134805809"/>
            <p14:sldId id="2134805803"/>
            <p14:sldId id="2134805806"/>
            <p14:sldId id="2134805807"/>
            <p14:sldId id="2134805804"/>
            <p14:sldId id="2134805811"/>
            <p14:sldId id="2134805813"/>
            <p14:sldId id="2134805812"/>
            <p14:sldId id="21348057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9" clrIdx="0">
    <p:extLst>
      <p:ext uri="{19B8F6BF-5375-455C-9EA6-DF929625EA0E}">
        <p15:presenceInfo xmlns:p15="http://schemas.microsoft.com/office/powerpoint/2012/main" userId="S::sean.donelson@pearson.com::3e21d0a5-01a9-4113-9b92-c184675e9234" providerId="AD"/>
      </p:ext>
    </p:extLst>
  </p:cmAuthor>
  <p:cmAuthor id="2" name="scsjcain84" initials="sc" lastIdx="2" clrIdx="1">
    <p:extLst>
      <p:ext uri="{19B8F6BF-5375-455C-9EA6-DF929625EA0E}">
        <p15:presenceInfo xmlns:p15="http://schemas.microsoft.com/office/powerpoint/2012/main" userId="S::scsjcain84_gmail.com#ext#@pearsoneducationinc.onmicrosoft.com::4399dd98-ee8b-4212-9001-7919755a32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0817"/>
    <a:srgbClr val="D2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3031" autoAdjust="0"/>
  </p:normalViewPr>
  <p:slideViewPr>
    <p:cSldViewPr>
      <p:cViewPr>
        <p:scale>
          <a:sx n="75" d="100"/>
          <a:sy n="75" d="100"/>
        </p:scale>
        <p:origin x="2664" y="1688"/>
      </p:cViewPr>
      <p:guideLst>
        <p:guide orient="horz" pos="1620"/>
        <p:guide pos="2880"/>
      </p:guideLst>
    </p:cSldViewPr>
  </p:slideViewPr>
  <p:notesTextViewPr>
    <p:cViewPr>
      <p:scale>
        <a:sx n="3" d="2"/>
        <a:sy n="3" d="2"/>
      </p:scale>
      <p:origin x="0" y="0"/>
    </p:cViewPr>
  </p:notesTextViewPr>
  <p:sorterViewPr>
    <p:cViewPr>
      <p:scale>
        <a:sx n="150" d="100"/>
        <a:sy n="150" d="100"/>
      </p:scale>
      <p:origin x="0" y="-198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53C74-BDE5-40A8-97C9-60F610E3A9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B51ECDE-7F91-41EE-83FF-A5A0B30C64B6}">
      <dgm:prSet custT="1"/>
      <dgm:spPr/>
      <dgm:t>
        <a:bodyPr/>
        <a:lstStyle/>
        <a:p>
          <a:r>
            <a:rPr lang="en-US" sz="1800" dirty="0"/>
            <a:t>Course materials: </a:t>
          </a:r>
          <a:r>
            <a:rPr lang="en-US" sz="1800" b="1" dirty="0">
              <a:solidFill>
                <a:srgbClr val="FFFF00"/>
              </a:solidFill>
            </a:rPr>
            <a:t>timw.info/agent2</a:t>
          </a:r>
          <a:endParaRPr lang="en-US" sz="1800" dirty="0">
            <a:solidFill>
              <a:srgbClr val="FFFF00"/>
            </a:solidFill>
          </a:endParaRPr>
        </a:p>
      </dgm:t>
    </dgm:pt>
    <dgm:pt modelId="{9C59B82A-49CF-4B0E-B6B5-FF62960F1236}" type="parTrans" cxnId="{374444DA-359A-40BB-AA3C-CB4B23E1DEE6}">
      <dgm:prSet/>
      <dgm:spPr/>
      <dgm:t>
        <a:bodyPr/>
        <a:lstStyle/>
        <a:p>
          <a:endParaRPr lang="en-US"/>
        </a:p>
      </dgm:t>
    </dgm:pt>
    <dgm:pt modelId="{C4705C84-C0A0-43AD-815D-1B5CC937168C}" type="sibTrans" cxnId="{374444DA-359A-40BB-AA3C-CB4B23E1DEE6}">
      <dgm:prSet/>
      <dgm:spPr/>
      <dgm:t>
        <a:bodyPr/>
        <a:lstStyle/>
        <a:p>
          <a:endParaRPr lang="en-US"/>
        </a:p>
      </dgm:t>
    </dgm:pt>
    <dgm:pt modelId="{611853A7-54C7-4654-8593-89A6186AA0E8}">
      <dgm:prSet custT="1"/>
      <dgm:spPr/>
      <dgm:t>
        <a:bodyPr/>
        <a:lstStyle/>
        <a:p>
          <a:r>
            <a:rPr lang="en-US" sz="1800" kern="1200" dirty="0"/>
            <a:t>Contact: </a:t>
          </a:r>
          <a:r>
            <a:rPr lang="en-US" sz="1800" b="1" kern="1200" dirty="0">
              <a:solidFill>
                <a:srgbClr val="FFFF00"/>
              </a:solidFill>
              <a:latin typeface="Calibri"/>
              <a:ea typeface="+mn-ea"/>
              <a:cs typeface="+mn-cs"/>
            </a:rPr>
            <a:t>TechTrainerTim.com</a:t>
          </a:r>
        </a:p>
      </dgm:t>
    </dgm:pt>
    <dgm:pt modelId="{EABA855E-B61A-49A1-A387-C0A792E97BC8}" type="parTrans" cxnId="{C13D4C49-B3A7-481A-ACC0-B2BCF00DBF62}">
      <dgm:prSet/>
      <dgm:spPr/>
      <dgm:t>
        <a:bodyPr/>
        <a:lstStyle/>
        <a:p>
          <a:endParaRPr lang="en-US"/>
        </a:p>
      </dgm:t>
    </dgm:pt>
    <dgm:pt modelId="{5B37FC59-1FCD-48BC-90BC-C855AD8A450C}" type="sibTrans" cxnId="{C13D4C49-B3A7-481A-ACC0-B2BCF00DBF62}">
      <dgm:prSet/>
      <dgm:spPr/>
      <dgm:t>
        <a:bodyPr/>
        <a:lstStyle/>
        <a:p>
          <a:endParaRPr lang="en-US"/>
        </a:p>
      </dgm:t>
    </dgm:pt>
    <dgm:pt modelId="{B0B9912E-BBF7-44D7-A843-499290D132C0}" type="pres">
      <dgm:prSet presAssocID="{9F153C74-BDE5-40A8-97C9-60F610E3A982}" presName="linear" presStyleCnt="0">
        <dgm:presLayoutVars>
          <dgm:dir/>
          <dgm:animLvl val="lvl"/>
          <dgm:resizeHandles val="exact"/>
        </dgm:presLayoutVars>
      </dgm:prSet>
      <dgm:spPr/>
    </dgm:pt>
    <dgm:pt modelId="{8C8EE7C5-2A01-4D7E-B387-AC2AC02D80C6}" type="pres">
      <dgm:prSet presAssocID="{2B51ECDE-7F91-41EE-83FF-A5A0B30C64B6}" presName="parentLin" presStyleCnt="0"/>
      <dgm:spPr/>
    </dgm:pt>
    <dgm:pt modelId="{3260CFAD-EAE8-42F7-A926-28A9A0B80F28}" type="pres">
      <dgm:prSet presAssocID="{2B51ECDE-7F91-41EE-83FF-A5A0B30C64B6}" presName="parentLeftMargin" presStyleLbl="node1" presStyleIdx="0" presStyleCnt="2"/>
      <dgm:spPr/>
    </dgm:pt>
    <dgm:pt modelId="{9D30D2F7-4B33-4D42-A652-B3E840684F23}" type="pres">
      <dgm:prSet presAssocID="{2B51ECDE-7F91-41EE-83FF-A5A0B30C64B6}" presName="parentText" presStyleLbl="node1" presStyleIdx="0" presStyleCnt="2">
        <dgm:presLayoutVars>
          <dgm:chMax val="0"/>
          <dgm:bulletEnabled val="1"/>
        </dgm:presLayoutVars>
      </dgm:prSet>
      <dgm:spPr/>
    </dgm:pt>
    <dgm:pt modelId="{2EC163D8-F551-4A4A-B222-F2F2E6E9426A}" type="pres">
      <dgm:prSet presAssocID="{2B51ECDE-7F91-41EE-83FF-A5A0B30C64B6}" presName="negativeSpace" presStyleCnt="0"/>
      <dgm:spPr/>
    </dgm:pt>
    <dgm:pt modelId="{2418270F-B1F3-42BE-AA03-9D6610EF0D7C}" type="pres">
      <dgm:prSet presAssocID="{2B51ECDE-7F91-41EE-83FF-A5A0B30C64B6}" presName="childText" presStyleLbl="conFgAcc1" presStyleIdx="0" presStyleCnt="2">
        <dgm:presLayoutVars>
          <dgm:bulletEnabled val="1"/>
        </dgm:presLayoutVars>
      </dgm:prSet>
      <dgm:spPr/>
    </dgm:pt>
    <dgm:pt modelId="{BB98CA99-1F97-48A9-A046-D3793DB2EB64}" type="pres">
      <dgm:prSet presAssocID="{C4705C84-C0A0-43AD-815D-1B5CC937168C}" presName="spaceBetweenRectangles" presStyleCnt="0"/>
      <dgm:spPr/>
    </dgm:pt>
    <dgm:pt modelId="{37D73758-DF08-4919-86E7-FBDB09310D85}" type="pres">
      <dgm:prSet presAssocID="{611853A7-54C7-4654-8593-89A6186AA0E8}" presName="parentLin" presStyleCnt="0"/>
      <dgm:spPr/>
    </dgm:pt>
    <dgm:pt modelId="{19A92570-F3E7-46A2-9583-AD53522C3A8A}" type="pres">
      <dgm:prSet presAssocID="{611853A7-54C7-4654-8593-89A6186AA0E8}" presName="parentLeftMargin" presStyleLbl="node1" presStyleIdx="0" presStyleCnt="2"/>
      <dgm:spPr/>
    </dgm:pt>
    <dgm:pt modelId="{A756F9DA-770F-4E71-BA6F-6782027AA6E6}" type="pres">
      <dgm:prSet presAssocID="{611853A7-54C7-4654-8593-89A6186AA0E8}" presName="parentText" presStyleLbl="node1" presStyleIdx="1" presStyleCnt="2">
        <dgm:presLayoutVars>
          <dgm:chMax val="0"/>
          <dgm:bulletEnabled val="1"/>
        </dgm:presLayoutVars>
      </dgm:prSet>
      <dgm:spPr/>
    </dgm:pt>
    <dgm:pt modelId="{7CF59D77-EE5A-4B20-BC63-117C296D3B1A}" type="pres">
      <dgm:prSet presAssocID="{611853A7-54C7-4654-8593-89A6186AA0E8}" presName="negativeSpace" presStyleCnt="0"/>
      <dgm:spPr/>
    </dgm:pt>
    <dgm:pt modelId="{9551A5F1-CFDA-429B-A533-DA941662AD22}" type="pres">
      <dgm:prSet presAssocID="{611853A7-54C7-4654-8593-89A6186AA0E8}" presName="childText" presStyleLbl="conFgAcc1" presStyleIdx="1" presStyleCnt="2">
        <dgm:presLayoutVars>
          <dgm:bulletEnabled val="1"/>
        </dgm:presLayoutVars>
      </dgm:prSet>
      <dgm:spPr/>
    </dgm:pt>
  </dgm:ptLst>
  <dgm:cxnLst>
    <dgm:cxn modelId="{AA11F703-1D2B-4D72-8C08-AD7DE648903A}" type="presOf" srcId="{2B51ECDE-7F91-41EE-83FF-A5A0B30C64B6}" destId="{9D30D2F7-4B33-4D42-A652-B3E840684F23}" srcOrd="1" destOrd="0" presId="urn:microsoft.com/office/officeart/2005/8/layout/list1"/>
    <dgm:cxn modelId="{7937C166-5627-488F-8D4E-0A4A6BDA75BB}" type="presOf" srcId="{9F153C74-BDE5-40A8-97C9-60F610E3A982}" destId="{B0B9912E-BBF7-44D7-A843-499290D132C0}" srcOrd="0" destOrd="0" presId="urn:microsoft.com/office/officeart/2005/8/layout/list1"/>
    <dgm:cxn modelId="{C13D4C49-B3A7-481A-ACC0-B2BCF00DBF62}" srcId="{9F153C74-BDE5-40A8-97C9-60F610E3A982}" destId="{611853A7-54C7-4654-8593-89A6186AA0E8}" srcOrd="1" destOrd="0" parTransId="{EABA855E-B61A-49A1-A387-C0A792E97BC8}" sibTransId="{5B37FC59-1FCD-48BC-90BC-C855AD8A450C}"/>
    <dgm:cxn modelId="{374444DA-359A-40BB-AA3C-CB4B23E1DEE6}" srcId="{9F153C74-BDE5-40A8-97C9-60F610E3A982}" destId="{2B51ECDE-7F91-41EE-83FF-A5A0B30C64B6}" srcOrd="0" destOrd="0" parTransId="{9C59B82A-49CF-4B0E-B6B5-FF62960F1236}" sibTransId="{C4705C84-C0A0-43AD-815D-1B5CC937168C}"/>
    <dgm:cxn modelId="{9DDF81E5-573A-418D-9C37-31992FCA0834}" type="presOf" srcId="{611853A7-54C7-4654-8593-89A6186AA0E8}" destId="{19A92570-F3E7-46A2-9583-AD53522C3A8A}" srcOrd="0" destOrd="0" presId="urn:microsoft.com/office/officeart/2005/8/layout/list1"/>
    <dgm:cxn modelId="{245319ED-D700-40C1-9C3E-555525F6B9BF}" type="presOf" srcId="{2B51ECDE-7F91-41EE-83FF-A5A0B30C64B6}" destId="{3260CFAD-EAE8-42F7-A926-28A9A0B80F28}" srcOrd="0" destOrd="0" presId="urn:microsoft.com/office/officeart/2005/8/layout/list1"/>
    <dgm:cxn modelId="{9475AFFB-1AFE-486C-B012-A3442B977040}" type="presOf" srcId="{611853A7-54C7-4654-8593-89A6186AA0E8}" destId="{A756F9DA-770F-4E71-BA6F-6782027AA6E6}" srcOrd="1" destOrd="0" presId="urn:microsoft.com/office/officeart/2005/8/layout/list1"/>
    <dgm:cxn modelId="{637BB273-A337-423C-9BDA-5AB5F9437376}" type="presParOf" srcId="{B0B9912E-BBF7-44D7-A843-499290D132C0}" destId="{8C8EE7C5-2A01-4D7E-B387-AC2AC02D80C6}" srcOrd="0" destOrd="0" presId="urn:microsoft.com/office/officeart/2005/8/layout/list1"/>
    <dgm:cxn modelId="{99B88204-CDE7-47EF-97C1-5ECBE36AFD5F}" type="presParOf" srcId="{8C8EE7C5-2A01-4D7E-B387-AC2AC02D80C6}" destId="{3260CFAD-EAE8-42F7-A926-28A9A0B80F28}" srcOrd="0" destOrd="0" presId="urn:microsoft.com/office/officeart/2005/8/layout/list1"/>
    <dgm:cxn modelId="{8C6728B6-92C8-4777-B5FC-804935F00280}" type="presParOf" srcId="{8C8EE7C5-2A01-4D7E-B387-AC2AC02D80C6}" destId="{9D30D2F7-4B33-4D42-A652-B3E840684F23}" srcOrd="1" destOrd="0" presId="urn:microsoft.com/office/officeart/2005/8/layout/list1"/>
    <dgm:cxn modelId="{1B6BE77A-6342-4288-ABD4-3823AA37A57F}" type="presParOf" srcId="{B0B9912E-BBF7-44D7-A843-499290D132C0}" destId="{2EC163D8-F551-4A4A-B222-F2F2E6E9426A}" srcOrd="1" destOrd="0" presId="urn:microsoft.com/office/officeart/2005/8/layout/list1"/>
    <dgm:cxn modelId="{7ECB4726-AFA1-44D7-8482-AF6D3E26D484}" type="presParOf" srcId="{B0B9912E-BBF7-44D7-A843-499290D132C0}" destId="{2418270F-B1F3-42BE-AA03-9D6610EF0D7C}" srcOrd="2" destOrd="0" presId="urn:microsoft.com/office/officeart/2005/8/layout/list1"/>
    <dgm:cxn modelId="{C2142FAD-823C-4438-8784-5BA933E9D3AE}" type="presParOf" srcId="{B0B9912E-BBF7-44D7-A843-499290D132C0}" destId="{BB98CA99-1F97-48A9-A046-D3793DB2EB64}" srcOrd="3" destOrd="0" presId="urn:microsoft.com/office/officeart/2005/8/layout/list1"/>
    <dgm:cxn modelId="{ED5A8098-6121-4A1F-8D37-A6A3B3AC5CF4}" type="presParOf" srcId="{B0B9912E-BBF7-44D7-A843-499290D132C0}" destId="{37D73758-DF08-4919-86E7-FBDB09310D85}" srcOrd="4" destOrd="0" presId="urn:microsoft.com/office/officeart/2005/8/layout/list1"/>
    <dgm:cxn modelId="{6429E9F9-5F64-4AD5-B4AB-D7BF994C6560}" type="presParOf" srcId="{37D73758-DF08-4919-86E7-FBDB09310D85}" destId="{19A92570-F3E7-46A2-9583-AD53522C3A8A}" srcOrd="0" destOrd="0" presId="urn:microsoft.com/office/officeart/2005/8/layout/list1"/>
    <dgm:cxn modelId="{0C4B5241-80C9-4503-BC09-848E1448975F}" type="presParOf" srcId="{37D73758-DF08-4919-86E7-FBDB09310D85}" destId="{A756F9DA-770F-4E71-BA6F-6782027AA6E6}" srcOrd="1" destOrd="0" presId="urn:microsoft.com/office/officeart/2005/8/layout/list1"/>
    <dgm:cxn modelId="{15368D64-1F9C-411E-B58E-3710EE230947}" type="presParOf" srcId="{B0B9912E-BBF7-44D7-A843-499290D132C0}" destId="{7CF59D77-EE5A-4B20-BC63-117C296D3B1A}" srcOrd="5" destOrd="0" presId="urn:microsoft.com/office/officeart/2005/8/layout/list1"/>
    <dgm:cxn modelId="{12C2D6AE-FE20-467A-B70A-C90E8E2BD12E}" type="presParOf" srcId="{B0B9912E-BBF7-44D7-A843-499290D132C0}" destId="{9551A5F1-CFDA-429B-A533-DA941662AD2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270F-B1F3-42BE-AA03-9D6610EF0D7C}">
      <dsp:nvSpPr>
        <dsp:cNvPr id="0" name=""/>
        <dsp:cNvSpPr/>
      </dsp:nvSpPr>
      <dsp:spPr>
        <a:xfrm>
          <a:off x="0" y="452127"/>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30D2F7-4B33-4D42-A652-B3E840684F23}">
      <dsp:nvSpPr>
        <dsp:cNvPr id="0" name=""/>
        <dsp:cNvSpPr/>
      </dsp:nvSpPr>
      <dsp:spPr>
        <a:xfrm>
          <a:off x="332972" y="93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Course materials: </a:t>
          </a:r>
          <a:r>
            <a:rPr lang="en-US" sz="1800" b="1" kern="1200" dirty="0">
              <a:solidFill>
                <a:srgbClr val="FFFF00"/>
              </a:solidFill>
            </a:rPr>
            <a:t>timw.info/agent2</a:t>
          </a:r>
          <a:endParaRPr lang="en-US" sz="1800" kern="1200" dirty="0">
            <a:solidFill>
              <a:srgbClr val="FFFF00"/>
            </a:solidFill>
          </a:endParaRPr>
        </a:p>
      </dsp:txBody>
      <dsp:txXfrm>
        <a:off x="376203" y="52558"/>
        <a:ext cx="4575154" cy="799138"/>
      </dsp:txXfrm>
    </dsp:sp>
    <dsp:sp modelId="{9551A5F1-CFDA-429B-A533-DA941662AD22}">
      <dsp:nvSpPr>
        <dsp:cNvPr id="0" name=""/>
        <dsp:cNvSpPr/>
      </dsp:nvSpPr>
      <dsp:spPr>
        <a:xfrm>
          <a:off x="0" y="1812928"/>
          <a:ext cx="6659451"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6F9DA-770F-4E71-BA6F-6782027AA6E6}">
      <dsp:nvSpPr>
        <dsp:cNvPr id="0" name=""/>
        <dsp:cNvSpPr/>
      </dsp:nvSpPr>
      <dsp:spPr>
        <a:xfrm>
          <a:off x="332972" y="1370127"/>
          <a:ext cx="4661616"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198" tIns="0" rIns="176198" bIns="0" numCol="1" spcCol="1270" anchor="ctr" anchorCtr="0">
          <a:noAutofit/>
        </a:bodyPr>
        <a:lstStyle/>
        <a:p>
          <a:pPr marL="0" lvl="0" indent="0" algn="l" defTabSz="800100">
            <a:lnSpc>
              <a:spcPct val="90000"/>
            </a:lnSpc>
            <a:spcBef>
              <a:spcPct val="0"/>
            </a:spcBef>
            <a:spcAft>
              <a:spcPct val="35000"/>
            </a:spcAft>
            <a:buNone/>
          </a:pPr>
          <a:r>
            <a:rPr lang="en-US" sz="1800" kern="1200" dirty="0"/>
            <a:t>Contact: </a:t>
          </a:r>
          <a:r>
            <a:rPr lang="en-US" sz="1800" b="1" kern="1200" dirty="0">
              <a:solidFill>
                <a:srgbClr val="FFFF00"/>
              </a:solidFill>
              <a:latin typeface="Calibri"/>
              <a:ea typeface="+mn-ea"/>
              <a:cs typeface="+mn-cs"/>
            </a:rPr>
            <a:t>TechTrainerTim.com</a:t>
          </a:r>
        </a:p>
      </dsp:txBody>
      <dsp:txXfrm>
        <a:off x="376203" y="1413358"/>
        <a:ext cx="4575154"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EFC88-97AF-7E49-90CE-BB6B03BD3161}" type="datetimeFigureOut">
              <a:rPr lang="en-US" smtClean="0"/>
              <a:t>Sat, 1/10/2026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59554-38D3-AB43-BFE6-DF62978A17A1}" type="slidenum">
              <a:rPr lang="en-US" smtClean="0"/>
              <a:t>‹#›</a:t>
            </a:fld>
            <a:endParaRPr lang="en-US"/>
          </a:p>
        </p:txBody>
      </p:sp>
    </p:spTree>
    <p:extLst>
      <p:ext uri="{BB962C8B-B14F-4D97-AF65-F5344CB8AC3E}">
        <p14:creationId xmlns:p14="http://schemas.microsoft.com/office/powerpoint/2010/main" val="14857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How much flexibility am I allowed with these slide layouts? If you right-click a slide, you can play with layouts, but otherwise, not much flexibility. </a:t>
            </a:r>
          </a:p>
          <a:p>
            <a:pPr marL="228600" indent="-228600">
              <a:buAutoNum type="arabicPeriod"/>
            </a:pPr>
            <a:r>
              <a:rPr lang="en-US"/>
              <a:t>Am I free to add my own graphics, providing MSFT attribution where necessary? When it comes to MS graphics, we're not allowed to use those, so please do not add in graphics unless they are created FROM SCRATCH by you. </a:t>
            </a:r>
            <a:endParaRPr lang="en-US">
              <a:cs typeface="Calibri"/>
            </a:endParaRPr>
          </a:p>
          <a:p>
            <a:pPr marL="228600" indent="-228600">
              <a:buAutoNum type="arabicPeriod"/>
            </a:pPr>
            <a:r>
              <a:rPr lang="en-US"/>
              <a:t>Can I make the font a bit smaller? Some of the objectives are verbose and I don’t want to crowd the skills? Yes, I do this, too, when I review the slides because sometimes the default size just won't work.</a:t>
            </a:r>
            <a:endParaRPr lang="en-US">
              <a:cs typeface="Calibri"/>
            </a:endParaRPr>
          </a:p>
          <a:p>
            <a:pPr marL="228600" indent="-228600">
              <a:buAutoNum type="arabicPeriod"/>
            </a:pPr>
            <a:r>
              <a:rPr lang="en-US"/>
              <a:t>Do the bullet points here need to be word-for-word from the outline or can I condense? We prefer word-for-word, but some of the sub-lesson titles are super long. Use your discretion, and we can address case-by-case during the review of each lesson's slides.</a:t>
            </a:r>
            <a:endParaRPr lang="en-US">
              <a:cs typeface="Calibri"/>
            </a:endParaRPr>
          </a:p>
        </p:txBody>
      </p:sp>
      <p:sp>
        <p:nvSpPr>
          <p:cNvPr id="4" name="Slide Number Placeholder 3"/>
          <p:cNvSpPr>
            <a:spLocks noGrp="1"/>
          </p:cNvSpPr>
          <p:nvPr>
            <p:ph type="sldNum" sz="quarter" idx="10"/>
          </p:nvPr>
        </p:nvSpPr>
        <p:spPr/>
        <p:txBody>
          <a:bodyPr/>
          <a:lstStyle/>
          <a:p>
            <a:fld id="{27159554-38D3-AB43-BFE6-DF62978A17A1}" type="slidenum">
              <a:rPr lang="en-US" smtClean="0"/>
              <a:t>1</a:t>
            </a:fld>
            <a:endParaRPr lang="en-US"/>
          </a:p>
        </p:txBody>
      </p:sp>
    </p:spTree>
    <p:extLst>
      <p:ext uri="{BB962C8B-B14F-4D97-AF65-F5344CB8AC3E}">
        <p14:creationId xmlns:p14="http://schemas.microsoft.com/office/powerpoint/2010/main" val="43456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5943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0" name="Picture 19" descr="A person standing in front of a window&#10;&#10;Description automatically generated">
            <a:extLst>
              <a:ext uri="{FF2B5EF4-FFF2-40B4-BE49-F238E27FC236}">
                <a16:creationId xmlns:a16="http://schemas.microsoft.com/office/drawing/2014/main" id="{98D908CD-4E79-E541-918B-5C7BF8B8280B}"/>
              </a:ext>
            </a:extLst>
          </p:cNvPr>
          <p:cNvPicPr>
            <a:picLocks noChangeAspect="1"/>
          </p:cNvPicPr>
          <p:nvPr userDrawn="1"/>
        </p:nvPicPr>
        <p:blipFill rotWithShape="1">
          <a:blip r:embed="rId3"/>
          <a:srcRect l="24192" r="17273"/>
          <a:stretch/>
        </p:blipFill>
        <p:spPr>
          <a:xfrm>
            <a:off x="0" y="-7951"/>
            <a:ext cx="3638809" cy="4603805"/>
          </a:xfrm>
          <a:prstGeom prst="rect">
            <a:avLst/>
          </a:prstGeom>
        </p:spPr>
      </p:pic>
      <p:sp>
        <p:nvSpPr>
          <p:cNvPr id="21" name="Title 1">
            <a:extLst>
              <a:ext uri="{FF2B5EF4-FFF2-40B4-BE49-F238E27FC236}">
                <a16:creationId xmlns:a16="http://schemas.microsoft.com/office/drawing/2014/main" id="{879AE553-DDE7-3246-A275-03B48F404DAA}"/>
              </a:ext>
            </a:extLst>
          </p:cNvPr>
          <p:cNvSpPr txBox="1">
            <a:spLocks/>
          </p:cNvSpPr>
          <p:nvPr userDrawn="1"/>
        </p:nvSpPr>
        <p:spPr>
          <a:xfrm>
            <a:off x="3742175" y="223404"/>
            <a:ext cx="5505191" cy="724334"/>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rPr>
              <a:t>Lesson 1: Understanding Kubernetes</a:t>
            </a:r>
          </a:p>
        </p:txBody>
      </p:sp>
      <p:pic>
        <p:nvPicPr>
          <p:cNvPr id="23" name="Picture 22" descr="A person standing in front of a window&#10;&#10;Description automatically generated">
            <a:extLst>
              <a:ext uri="{FF2B5EF4-FFF2-40B4-BE49-F238E27FC236}">
                <a16:creationId xmlns:a16="http://schemas.microsoft.com/office/drawing/2014/main" id="{A4A5DB76-1615-C646-AB17-4F7AF3BDC8BE}"/>
              </a:ext>
            </a:extLst>
          </p:cNvPr>
          <p:cNvPicPr>
            <a:picLocks noChangeAspect="1"/>
          </p:cNvPicPr>
          <p:nvPr userDrawn="1"/>
        </p:nvPicPr>
        <p:blipFill rotWithShape="1">
          <a:blip r:embed="rId3"/>
          <a:srcRect l="24192" r="17273"/>
          <a:stretch/>
        </p:blipFill>
        <p:spPr>
          <a:xfrm>
            <a:off x="0" y="5188"/>
            <a:ext cx="3638809" cy="4590666"/>
          </a:xfrm>
          <a:prstGeom prst="rect">
            <a:avLst/>
          </a:prstGeom>
        </p:spPr>
      </p:pic>
      <p:sp>
        <p:nvSpPr>
          <p:cNvPr id="27" name="Subtitle 2">
            <a:extLst>
              <a:ext uri="{FF2B5EF4-FFF2-40B4-BE49-F238E27FC236}">
                <a16:creationId xmlns:a16="http://schemas.microsoft.com/office/drawing/2014/main" id="{1C9B70A1-4246-EF41-A9D4-1747E5B9BA3E}"/>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28" name="Subtitle 2">
            <a:extLst>
              <a:ext uri="{FF2B5EF4-FFF2-40B4-BE49-F238E27FC236}">
                <a16:creationId xmlns:a16="http://schemas.microsoft.com/office/drawing/2014/main" id="{CF813062-DB89-FC4C-9952-E517FA6F03F8}"/>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29" name="Subtitle 2">
            <a:extLst>
              <a:ext uri="{FF2B5EF4-FFF2-40B4-BE49-F238E27FC236}">
                <a16:creationId xmlns:a16="http://schemas.microsoft.com/office/drawing/2014/main" id="{B3CC864C-E6B4-3D40-BB65-4CFF8F31A588}"/>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30" name="Subtitle 2">
            <a:extLst>
              <a:ext uri="{FF2B5EF4-FFF2-40B4-BE49-F238E27FC236}">
                <a16:creationId xmlns:a16="http://schemas.microsoft.com/office/drawing/2014/main" id="{D6E222FC-2D0D-AC48-9ADE-1071DC9A37EF}"/>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spTree>
    <p:extLst>
      <p:ext uri="{BB962C8B-B14F-4D97-AF65-F5344CB8AC3E}">
        <p14:creationId xmlns:p14="http://schemas.microsoft.com/office/powerpoint/2010/main" val="301988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473530" y="351790"/>
            <a:ext cx="2809167" cy="4439921"/>
          </a:xfrm>
          <a:prstGeom prst="rect">
            <a:avLst/>
          </a:prstGeom>
        </p:spPr>
        <p:txBody>
          <a:bodyPr anchor="ctr">
            <a:noAutofit/>
          </a:bodyPr>
          <a:lstStyle>
            <a:lvl1pPr algn="r">
              <a:defRPr sz="1700" b="0" i="0">
                <a:solidFill>
                  <a:schemeClr val="accent1"/>
                </a:solidFill>
                <a:latin typeface="+mn-lt"/>
                <a:ea typeface="PS TT Commons DemiBold" charset="0"/>
                <a:cs typeface="PS TT Commons DemiBold" charset="0"/>
              </a:defRPr>
            </a:lvl1pPr>
            <a:lvl2pPr marL="586003" indent="-288930"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2pPr>
            <a:lvl3pPr marL="883074" indent="-28689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3pPr>
            <a:lvl4pPr marL="1096724" indent="-213648" algn="r">
              <a:buFont typeface="Myriad Pro" panose="020B0503030403020204" pitchFamily="34" charset="0"/>
              <a:buChar char=" "/>
              <a:defRPr sz="1700" b="0" i="0">
                <a:solidFill>
                  <a:schemeClr val="accent1"/>
                </a:solidFill>
                <a:latin typeface="PS TT Commons" charset="0"/>
                <a:ea typeface="PS TT Commons" charset="0"/>
                <a:cs typeface="PS TT Commons" charset="0"/>
              </a:defRPr>
            </a:lvl4pPr>
            <a:lvl5pPr marL="1096722" indent="0" algn="r">
              <a:buFont typeface="Myriad Pro" panose="020B0503030403020204" pitchFamily="34" charset="0"/>
              <a:buNone/>
              <a:defRPr sz="17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3536188" y="351790"/>
            <a:ext cx="0" cy="4439921"/>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3789682" y="748738"/>
            <a:ext cx="4927599" cy="3646025"/>
          </a:xfrm>
          <a:prstGeom prst="rect">
            <a:avLst/>
          </a:prstGeom>
        </p:spPr>
        <p:txBody>
          <a:bodyPr anchor="ctr">
            <a:noAutofit/>
          </a:bodyPr>
          <a:lstStyle>
            <a:lvl1pPr>
              <a:lnSpc>
                <a:spcPct val="100000"/>
              </a:lnSpc>
              <a:defRPr sz="27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355526"/>
            <a:ext cx="3582453" cy="276999"/>
          </a:xfrm>
          <a:prstGeom prst="rect">
            <a:avLst/>
          </a:prstGeom>
        </p:spPr>
        <p:txBody>
          <a:bodyPr wrap="square">
            <a:spAutoFit/>
          </a:bodyPr>
          <a:lstStyle/>
          <a:p>
            <a:pPr algn="l" defTabSz="914378"/>
            <a:r>
              <a:rPr lang="en-US" sz="1200" b="1" i="0">
                <a:solidFill>
                  <a:srgbClr val="404040"/>
                </a:solidFill>
                <a:latin typeface="PS TT Commons DemiBold" charset="0"/>
                <a:ea typeface="PS TT Commons DemiBold" charset="0"/>
                <a:cs typeface="PS TT Commons DemiBold" charset="0"/>
              </a:rPr>
              <a:t>This slidelist is </a:t>
            </a:r>
            <a:r>
              <a:rPr lang="en-US" sz="1200" b="1" i="0">
                <a:solidFill>
                  <a:srgbClr val="F05A28"/>
                </a:solidFill>
                <a:latin typeface="PS TT Commons DemiBold" charset="0"/>
                <a:ea typeface="PS TT Commons DemiBold" charset="0"/>
                <a:cs typeface="PS TT Commons DemiBold" charset="0"/>
              </a:rPr>
              <a:t>preset </a:t>
            </a:r>
            <a:r>
              <a:rPr lang="en-US" sz="1200" b="1" i="0">
                <a:solidFill>
                  <a:srgbClr val="404040"/>
                </a:solidFill>
                <a:latin typeface="PS TT Commons DemiBold" charset="0"/>
                <a:ea typeface="PS TT Commons DemiBold" charset="0"/>
                <a:cs typeface="PS TT Commons DemiBold" charset="0"/>
              </a:rPr>
              <a:t>with</a:t>
            </a:r>
            <a:r>
              <a:rPr lang="en-US" sz="1200" b="1" i="0" baseline="0">
                <a:solidFill>
                  <a:srgbClr val="404040"/>
                </a:solidFill>
                <a:latin typeface="PS TT Commons DemiBold" charset="0"/>
                <a:ea typeface="PS TT Commons DemiBold" charset="0"/>
                <a:cs typeface="PS TT Commons DemiBold" charset="0"/>
              </a:rPr>
              <a:t> </a:t>
            </a:r>
            <a:r>
              <a:rPr lang="en-US" sz="1200" b="1" i="0">
                <a:solidFill>
                  <a:srgbClr val="F05A28"/>
                </a:solidFill>
                <a:latin typeface="PS TT Commons DemiBold" charset="0"/>
                <a:ea typeface="PS TT Commons DemiBold" charset="0"/>
                <a:cs typeface="PS TT Commons DemiBold" charset="0"/>
              </a:rPr>
              <a:t>animations</a:t>
            </a:r>
            <a:endParaRPr lang="en-US" sz="12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4846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1859100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3324634"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628651"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6020616" y="1515763"/>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324634"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628651"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6020616" y="3085072"/>
            <a:ext cx="2494735" cy="1342768"/>
          </a:xfrm>
          <a:prstGeom prst="rect">
            <a:avLst/>
          </a:prstGeom>
          <a:solidFill>
            <a:schemeClr val="bg2"/>
          </a:solidFill>
        </p:spPr>
        <p:txBody>
          <a:bodyPr lIns="274320" tIns="274320" rIns="274320" bIns="274320" anchor="ctr">
            <a:noAutofit/>
          </a:bodyPr>
          <a:lstStyle>
            <a:lvl1pPr marL="0" indent="0" algn="ctr">
              <a:buNone/>
              <a:defRPr sz="1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67446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ual-Feed Slide &amp; Video Headsho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9CC519E6-A1F1-6747-A3F6-20B949715D94}"/>
              </a:ext>
            </a:extLst>
          </p:cNvPr>
          <p:cNvSpPr/>
          <p:nvPr userDrawn="1"/>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7605FD-9760-4542-AA9A-73939422455B}"/>
              </a:ext>
            </a:extLst>
          </p:cNvPr>
          <p:cNvSpPr/>
          <p:nvPr userDrawn="1"/>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C83BD3-B120-F546-94C9-3421EA0D53AB}"/>
              </a:ext>
            </a:extLst>
          </p:cNvPr>
          <p:cNvSpPr/>
          <p:nvPr userDrawn="1"/>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1211D7-AC77-0040-827B-FD76A25CC725}"/>
              </a:ext>
            </a:extLst>
          </p:cNvPr>
          <p:cNvSpPr txBox="1">
            <a:spLocks/>
          </p:cNvSpPr>
          <p:nvPr userDrawn="1"/>
        </p:nvSpPr>
        <p:spPr>
          <a:xfrm>
            <a:off x="3758076" y="94720"/>
            <a:ext cx="5505191" cy="658485"/>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2600" b="1">
                <a:solidFill>
                  <a:schemeClr val="bg1"/>
                </a:solidFill>
              </a:rPr>
              <a:t>Lesson 1: Understanding Kubernetes</a:t>
            </a:r>
          </a:p>
        </p:txBody>
      </p:sp>
      <p:sp>
        <p:nvSpPr>
          <p:cNvPr id="10" name="Subtitle 2">
            <a:extLst>
              <a:ext uri="{FF2B5EF4-FFF2-40B4-BE49-F238E27FC236}">
                <a16:creationId xmlns:a16="http://schemas.microsoft.com/office/drawing/2014/main" id="{E87FE959-2BAA-6442-9ACB-CB119AAA646D}"/>
              </a:ext>
            </a:extLst>
          </p:cNvPr>
          <p:cNvSpPr txBox="1">
            <a:spLocks/>
          </p:cNvSpPr>
          <p:nvPr userDrawn="1"/>
        </p:nvSpPr>
        <p:spPr>
          <a:xfrm>
            <a:off x="3963033" y="1321449"/>
            <a:ext cx="4975395" cy="475548"/>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Segoe Pro" charset="0"/>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Segoe Pro" charset="0"/>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Segoe Pro" charset="0"/>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Segoe Pro"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1.1 Understanding Containers</a:t>
            </a:r>
          </a:p>
        </p:txBody>
      </p:sp>
      <p:sp>
        <p:nvSpPr>
          <p:cNvPr id="11" name="Subtitle 2">
            <a:extLst>
              <a:ext uri="{FF2B5EF4-FFF2-40B4-BE49-F238E27FC236}">
                <a16:creationId xmlns:a16="http://schemas.microsoft.com/office/drawing/2014/main" id="{E6CC7EA0-7EF0-0944-B1AC-0F3988B8C99C}"/>
              </a:ext>
            </a:extLst>
          </p:cNvPr>
          <p:cNvSpPr txBox="1">
            <a:spLocks/>
          </p:cNvSpPr>
          <p:nvPr userDrawn="1"/>
        </p:nvSpPr>
        <p:spPr>
          <a:xfrm>
            <a:off x="3963032" y="2019398"/>
            <a:ext cx="4975395" cy="906683"/>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1.2 Containers in Corporate </a:t>
            </a:r>
          </a:p>
          <a:p>
            <a:r>
              <a:rPr lang="en-US" sz="2600"/>
              <a:t>       Environments</a:t>
            </a:r>
          </a:p>
        </p:txBody>
      </p:sp>
      <p:sp>
        <p:nvSpPr>
          <p:cNvPr id="12" name="Subtitle 2">
            <a:extLst>
              <a:ext uri="{FF2B5EF4-FFF2-40B4-BE49-F238E27FC236}">
                <a16:creationId xmlns:a16="http://schemas.microsoft.com/office/drawing/2014/main" id="{9CD342B2-D10F-6D48-A74A-EF1E126A51B7}"/>
              </a:ext>
            </a:extLst>
          </p:cNvPr>
          <p:cNvSpPr txBox="1">
            <a:spLocks/>
          </p:cNvSpPr>
          <p:nvPr userDrawn="1"/>
        </p:nvSpPr>
        <p:spPr>
          <a:xfrm>
            <a:off x="3963031" y="3148482"/>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1.3 The Rise of Kubernetes</a:t>
            </a:r>
          </a:p>
        </p:txBody>
      </p:sp>
      <p:sp>
        <p:nvSpPr>
          <p:cNvPr id="13" name="Subtitle 2">
            <a:extLst>
              <a:ext uri="{FF2B5EF4-FFF2-40B4-BE49-F238E27FC236}">
                <a16:creationId xmlns:a16="http://schemas.microsoft.com/office/drawing/2014/main" id="{53244D6A-E26C-2D4A-A946-D595B1B11FE3}"/>
              </a:ext>
            </a:extLst>
          </p:cNvPr>
          <p:cNvSpPr txBox="1">
            <a:spLocks/>
          </p:cNvSpPr>
          <p:nvPr userDrawn="1"/>
        </p:nvSpPr>
        <p:spPr>
          <a:xfrm>
            <a:off x="3963031" y="3803200"/>
            <a:ext cx="4975395" cy="432317"/>
          </a:xfrm>
          <a:prstGeom prst="rect">
            <a:avLst/>
          </a:prstGeom>
        </p:spPr>
        <p:txBody>
          <a:bodyPr vert="horz" lIns="91440" tIns="45720" rIns="91440" bIns="45720" rtlCol="0">
            <a:noAutofit/>
          </a:bodyPr>
          <a:lstStyle>
            <a:lvl1pPr marL="685800" indent="-630936" algn="l" defTabSz="457200" rtl="0" eaLnBrk="1" latinLnBrk="0" hangingPunct="1">
              <a:spcBef>
                <a:spcPct val="20000"/>
              </a:spcBef>
              <a:buFont typeface="Arial"/>
              <a:buNone/>
              <a:tabLst>
                <a:tab pos="574675" algn="l"/>
              </a:tabLst>
              <a:defRPr sz="2800" b="0" kern="1200" baseline="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a:t>1.4 The Kubernetes Ecosystem</a:t>
            </a:r>
          </a:p>
        </p:txBody>
      </p:sp>
      <p:pic>
        <p:nvPicPr>
          <p:cNvPr id="14" name="Picture 13" descr="A person standing in front of a window posing for the camera&#10;&#10;Description automatically generated">
            <a:extLst>
              <a:ext uri="{FF2B5EF4-FFF2-40B4-BE49-F238E27FC236}">
                <a16:creationId xmlns:a16="http://schemas.microsoft.com/office/drawing/2014/main" id="{E752B01A-0237-D746-881B-4BE22A5F831A}"/>
              </a:ext>
            </a:extLst>
          </p:cNvPr>
          <p:cNvPicPr>
            <a:picLocks noChangeAspect="1"/>
          </p:cNvPicPr>
          <p:nvPr userDrawn="1"/>
        </p:nvPicPr>
        <p:blipFill>
          <a:blip r:embed="rId3"/>
          <a:stretch>
            <a:fillRect/>
          </a:stretch>
        </p:blipFill>
        <p:spPr>
          <a:xfrm>
            <a:off x="303336" y="1523583"/>
            <a:ext cx="3446991" cy="20963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63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EDB86-0706-4847-A037-5877BF17D6D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latin typeface="Segoe Pro" charset="0"/>
              </a:defRPr>
            </a:lvl1pPr>
          </a:lstStyle>
          <a:p>
            <a:r>
              <a:rPr lang="en-US"/>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 	Learning objective or      Sub-lesson Title</a:t>
            </a:r>
          </a:p>
        </p:txBody>
      </p:sp>
      <p:pic>
        <p:nvPicPr>
          <p:cNvPr id="4" name="Picture 3">
            <a:extLst>
              <a:ext uri="{FF2B5EF4-FFF2-40B4-BE49-F238E27FC236}">
                <a16:creationId xmlns:a16="http://schemas.microsoft.com/office/drawing/2014/main" id="{9163F234-EB9D-6E5E-B61A-F1696C98AF13}"/>
              </a:ext>
            </a:extLst>
          </p:cNvPr>
          <p:cNvPicPr>
            <a:picLocks noChangeAspect="1"/>
          </p:cNvPicPr>
          <p:nvPr userDrawn="1"/>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9DC5631-3450-D07D-AE49-6F758CC4E012}"/>
              </a:ext>
            </a:extLst>
          </p:cNvPr>
          <p:cNvPicPr>
            <a:picLocks noChangeAspect="1"/>
          </p:cNvPicPr>
          <p:nvPr userDrawn="1"/>
        </p:nvPicPr>
        <p:blipFill>
          <a:blip r:embed="rId4"/>
          <a:stretch>
            <a:fillRect/>
          </a:stretch>
        </p:blipFill>
        <p:spPr>
          <a:xfrm>
            <a:off x="978265" y="953484"/>
            <a:ext cx="771429" cy="1746853"/>
          </a:xfrm>
          <a:prstGeom prst="rect">
            <a:avLst/>
          </a:prstGeom>
        </p:spPr>
      </p:pic>
      <p:pic>
        <p:nvPicPr>
          <p:cNvPr id="9" name="Picture 8">
            <a:extLst>
              <a:ext uri="{FF2B5EF4-FFF2-40B4-BE49-F238E27FC236}">
                <a16:creationId xmlns:a16="http://schemas.microsoft.com/office/drawing/2014/main" id="{ED18FFDD-FEE0-99C6-E431-B3F22AD370F2}"/>
              </a:ext>
            </a:extLst>
          </p:cNvPr>
          <p:cNvPicPr>
            <a:picLocks noChangeAspect="1"/>
          </p:cNvPicPr>
          <p:nvPr userDrawn="1"/>
        </p:nvPicPr>
        <p:blipFill>
          <a:blip r:embed="rId4"/>
          <a:stretch>
            <a:fillRect/>
          </a:stretch>
        </p:blipFill>
        <p:spPr>
          <a:xfrm>
            <a:off x="1529867" y="1226900"/>
            <a:ext cx="1198092" cy="1173400"/>
          </a:xfrm>
          <a:prstGeom prst="rect">
            <a:avLst/>
          </a:prstGeom>
        </p:spPr>
      </p:pic>
      <p:pic>
        <p:nvPicPr>
          <p:cNvPr id="12" name="Picture 11">
            <a:extLst>
              <a:ext uri="{FF2B5EF4-FFF2-40B4-BE49-F238E27FC236}">
                <a16:creationId xmlns:a16="http://schemas.microsoft.com/office/drawing/2014/main" id="{3A603345-DB86-E0A1-9A38-3987ECAE07C0}"/>
              </a:ext>
            </a:extLst>
          </p:cNvPr>
          <p:cNvPicPr>
            <a:picLocks noChangeAspect="1"/>
          </p:cNvPicPr>
          <p:nvPr userDrawn="1"/>
        </p:nvPicPr>
        <p:blipFill>
          <a:blip r:embed="rId5"/>
          <a:stretch>
            <a:fillRect/>
          </a:stretch>
        </p:blipFill>
        <p:spPr>
          <a:xfrm>
            <a:off x="809803" y="1053105"/>
            <a:ext cx="1901382" cy="1537695"/>
          </a:xfrm>
          <a:prstGeom prst="rect">
            <a:avLst/>
          </a:prstGeom>
        </p:spPr>
      </p:pic>
    </p:spTree>
    <p:extLst>
      <p:ext uri="{BB962C8B-B14F-4D97-AF65-F5344CB8AC3E}">
        <p14:creationId xmlns:p14="http://schemas.microsoft.com/office/powerpoint/2010/main" val="31282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2B15B7-206B-CE49-A9F2-AB6BBB6FC9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91CD57F-32CF-0029-590E-9AD84A615580}"/>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4277793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9F60F-EF2B-8F45-B026-E22011617D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93B0BC9-51E5-FD56-3CC4-18BD3946775B}"/>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413039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15FF-ED97-854C-9CA1-F2EAACC17B9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57149"/>
            <a:ext cx="7556938" cy="557784"/>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11A2F564-A9E0-D4A6-DA22-A87AA4D1320E}"/>
              </a:ext>
            </a:extLst>
          </p:cNvPr>
          <p:cNvPicPr>
            <a:picLocks noChangeAspect="1"/>
          </p:cNvPicPr>
          <p:nvPr userDrawn="1"/>
        </p:nvPicPr>
        <p:blipFill>
          <a:blip r:embed="rId3"/>
          <a:stretch>
            <a:fillRect/>
          </a:stretch>
        </p:blipFill>
        <p:spPr>
          <a:xfrm>
            <a:off x="156754" y="4741818"/>
            <a:ext cx="901337" cy="281552"/>
          </a:xfrm>
          <a:prstGeom prst="rect">
            <a:avLst/>
          </a:prstGeom>
        </p:spPr>
      </p:pic>
    </p:spTree>
    <p:extLst>
      <p:ext uri="{BB962C8B-B14F-4D97-AF65-F5344CB8AC3E}">
        <p14:creationId xmlns:p14="http://schemas.microsoft.com/office/powerpoint/2010/main" val="12061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46D90-D9DC-774A-9902-DD7E84D40216}"/>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7" name="Title 1"/>
          <p:cNvSpPr>
            <a:spLocks noGrp="1"/>
          </p:cNvSpPr>
          <p:nvPr>
            <p:ph type="title"/>
          </p:nvPr>
        </p:nvSpPr>
        <p:spPr>
          <a:xfrm>
            <a:off x="1138620" y="-5714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DE0DD9FC-78CB-CC48-03AD-07414DDC510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284831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CEA3E-C82D-A746-AACF-52839FCFD37B}"/>
              </a:ext>
            </a:extLst>
          </p:cNvPr>
          <p:cNvPicPr>
            <a:picLocks noChangeAspect="1"/>
          </p:cNvPicPr>
          <p:nvPr userDrawn="1"/>
        </p:nvPicPr>
        <p:blipFill>
          <a:blip r:embed="rId2"/>
          <a:stretch>
            <a:fillRect/>
          </a:stretch>
        </p:blipFill>
        <p:spPr>
          <a:xfrm>
            <a:off x="0" y="-1"/>
            <a:ext cx="9144000" cy="5143500"/>
          </a:xfrm>
          <a:prstGeom prst="rect">
            <a:avLst/>
          </a:prstGeom>
        </p:spPr>
      </p:pic>
      <p:sp>
        <p:nvSpPr>
          <p:cNvPr id="6" name="Title 1"/>
          <p:cNvSpPr>
            <a:spLocks noGrp="1"/>
          </p:cNvSpPr>
          <p:nvPr>
            <p:ph type="title"/>
          </p:nvPr>
        </p:nvSpPr>
        <p:spPr>
          <a:xfrm>
            <a:off x="1138620" y="-63499"/>
            <a:ext cx="7548179" cy="560552"/>
          </a:xfrm>
          <a:prstGeom prst="rect">
            <a:avLst/>
          </a:prstGeom>
        </p:spPr>
        <p:txBody>
          <a:bodyPr>
            <a:noAutofit/>
          </a:bodyPr>
          <a:lstStyle>
            <a:lvl1pPr algn="l">
              <a:defRPr sz="3600">
                <a:solidFill>
                  <a:srgbClr val="FFFFFF"/>
                </a:solidFill>
                <a:latin typeface="Segoe Pro" charset="0"/>
              </a:defRPr>
            </a:lvl1pPr>
          </a:lstStyle>
          <a:p>
            <a:r>
              <a:rPr lang="en-US"/>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1BFFD2-2A5F-1053-0E42-A89EDB7FA528}"/>
              </a:ext>
            </a:extLst>
          </p:cNvPr>
          <p:cNvPicPr>
            <a:picLocks noChangeAspect="1"/>
          </p:cNvPicPr>
          <p:nvPr userDrawn="1"/>
        </p:nvPicPr>
        <p:blipFill>
          <a:blip r:embed="rId3"/>
          <a:stretch>
            <a:fillRect/>
          </a:stretch>
        </p:blipFill>
        <p:spPr>
          <a:xfrm>
            <a:off x="137159" y="4701540"/>
            <a:ext cx="891541" cy="322534"/>
          </a:xfrm>
          <a:prstGeom prst="rect">
            <a:avLst/>
          </a:prstGeom>
        </p:spPr>
      </p:pic>
    </p:spTree>
    <p:extLst>
      <p:ext uri="{BB962C8B-B14F-4D97-AF65-F5344CB8AC3E}">
        <p14:creationId xmlns:p14="http://schemas.microsoft.com/office/powerpoint/2010/main" val="13611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2358E-A3D5-0E4B-A122-5E5714444FF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Pro" charset="0"/>
              </a:defRPr>
            </a:lvl1pPr>
          </a:lstStyle>
          <a:p>
            <a:fld id="{128B0A6C-EF38-9441-ADBF-8FE45FA6C46E}" type="datetimeFigureOut">
              <a:rPr lang="en-US" smtClean="0"/>
              <a:pPr/>
              <a:t>Sat, 1/10/2026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Pro"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Pro" charset="0"/>
              </a:defRPr>
            </a:lvl1pPr>
          </a:lstStyle>
          <a:p>
            <a:fld id="{6D032D76-6BE4-154B-A130-37D069E42354}" type="slidenum">
              <a:rPr lang="en-US" smtClean="0"/>
              <a:pPr/>
              <a:t>‹#›</a:t>
            </a:fld>
            <a:endParaRPr lang="en-US"/>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59" r:id="rId1"/>
    <p:sldLayoutId id="2147483658" r:id="rId2"/>
    <p:sldLayoutId id="2147483649" r:id="rId3"/>
    <p:sldLayoutId id="2147483650" r:id="rId4"/>
    <p:sldLayoutId id="2147483652" r:id="rId5"/>
    <p:sldLayoutId id="2147483654" r:id="rId6"/>
    <p:sldLayoutId id="2147483656" r:id="rId7"/>
    <p:sldLayoutId id="2147483657" r:id="rId8"/>
    <p:sldLayoutId id="2147483655" r:id="rId9"/>
    <p:sldLayoutId id="2147483661" r:id="rId10"/>
    <p:sldLayoutId id="2147483662" r:id="rId11"/>
    <p:sldLayoutId id="2147483663" r:id="rId12"/>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Pro"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Segoe Pro"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Segoe Pro"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Segoe Pro"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9A3E908-449E-044A-9510-AD48B0E8FE3B}"/>
              </a:ext>
            </a:extLst>
          </p:cNvPr>
          <p:cNvSpPr/>
          <p:nvPr/>
        </p:nvSpPr>
        <p:spPr>
          <a:xfrm>
            <a:off x="1321230" y="150921"/>
            <a:ext cx="2150772" cy="18684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653CF1-49CF-AE4B-9D66-090C6B2B3917}"/>
              </a:ext>
            </a:extLst>
          </p:cNvPr>
          <p:cNvSpPr/>
          <p:nvPr/>
        </p:nvSpPr>
        <p:spPr>
          <a:xfrm>
            <a:off x="0" y="0"/>
            <a:ext cx="2642461" cy="2677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B4D47F-A755-0D45-BC12-086C687FD70E}"/>
              </a:ext>
            </a:extLst>
          </p:cNvPr>
          <p:cNvSpPr/>
          <p:nvPr/>
        </p:nvSpPr>
        <p:spPr>
          <a:xfrm>
            <a:off x="10612" y="1116615"/>
            <a:ext cx="3739715" cy="34652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12337A7-EF2F-BD4E-96DF-29677C30DFCF}"/>
              </a:ext>
            </a:extLst>
          </p:cNvPr>
          <p:cNvSpPr txBox="1">
            <a:spLocks/>
          </p:cNvSpPr>
          <p:nvPr/>
        </p:nvSpPr>
        <p:spPr>
          <a:xfrm>
            <a:off x="3734819" y="-38100"/>
            <a:ext cx="5533440" cy="993314"/>
          </a:xfrm>
          <a:prstGeom prst="rect">
            <a:avLst/>
          </a:prstGeom>
        </p:spPr>
        <p:txBody>
          <a:bodyPr>
            <a:noAutofit/>
          </a:bodyPr>
          <a:lstStyle>
            <a:lvl1pPr algn="l" defTabSz="457200" rtl="0" eaLnBrk="1" latinLnBrk="0" hangingPunct="1">
              <a:spcBef>
                <a:spcPct val="0"/>
              </a:spcBef>
              <a:buNone/>
              <a:defRPr sz="3600" b="0" kern="1200" baseline="0">
                <a:solidFill>
                  <a:schemeClr val="tx1"/>
                </a:solidFill>
                <a:latin typeface="Segoe Pro" charset="0"/>
                <a:ea typeface="+mj-ea"/>
                <a:cs typeface="+mj-cs"/>
              </a:defRPr>
            </a:lvl1pPr>
          </a:lstStyle>
          <a:p>
            <a:r>
              <a:rPr lang="en-US" sz="3200" b="1" dirty="0">
                <a:solidFill>
                  <a:schemeClr val="bg1"/>
                </a:solidFill>
              </a:rPr>
              <a:t>GitHub Copilot for Almost Everyone</a:t>
            </a:r>
          </a:p>
        </p:txBody>
      </p:sp>
      <p:pic>
        <p:nvPicPr>
          <p:cNvPr id="3" name="Picture 2">
            <a:extLst>
              <a:ext uri="{FF2B5EF4-FFF2-40B4-BE49-F238E27FC236}">
                <a16:creationId xmlns:a16="http://schemas.microsoft.com/office/drawing/2014/main" id="{4BB8DB96-E122-7455-6046-6112A98E4D79}"/>
              </a:ext>
            </a:extLst>
          </p:cNvPr>
          <p:cNvPicPr>
            <a:picLocks noChangeAspect="1"/>
          </p:cNvPicPr>
          <p:nvPr/>
        </p:nvPicPr>
        <p:blipFill>
          <a:blip r:embed="rId3"/>
          <a:stretch>
            <a:fillRect/>
          </a:stretch>
        </p:blipFill>
        <p:spPr>
          <a:xfrm>
            <a:off x="156754" y="4741818"/>
            <a:ext cx="901337" cy="281552"/>
          </a:xfrm>
          <a:prstGeom prst="rect">
            <a:avLst/>
          </a:prstGeom>
        </p:spPr>
      </p:pic>
      <p:pic>
        <p:nvPicPr>
          <p:cNvPr id="7" name="Picture 6">
            <a:extLst>
              <a:ext uri="{FF2B5EF4-FFF2-40B4-BE49-F238E27FC236}">
                <a16:creationId xmlns:a16="http://schemas.microsoft.com/office/drawing/2014/main" id="{2C8F613B-EFA5-BEBA-670B-878DA49A4355}"/>
              </a:ext>
            </a:extLst>
          </p:cNvPr>
          <p:cNvPicPr>
            <a:picLocks noChangeAspect="1"/>
          </p:cNvPicPr>
          <p:nvPr/>
        </p:nvPicPr>
        <p:blipFill>
          <a:blip r:embed="rId4"/>
          <a:stretch>
            <a:fillRect/>
          </a:stretch>
        </p:blipFill>
        <p:spPr>
          <a:xfrm>
            <a:off x="4920012" y="1286687"/>
            <a:ext cx="3163054" cy="3125127"/>
          </a:xfrm>
          <a:prstGeom prst="rect">
            <a:avLst/>
          </a:prstGeom>
        </p:spPr>
      </p:pic>
      <p:pic>
        <p:nvPicPr>
          <p:cNvPr id="9" name="Picture 8" descr="A group of people sitting around a table with laptops&#10;&#10;Description automatically generated">
            <a:extLst>
              <a:ext uri="{FF2B5EF4-FFF2-40B4-BE49-F238E27FC236}">
                <a16:creationId xmlns:a16="http://schemas.microsoft.com/office/drawing/2014/main" id="{41F3C2C8-EDF1-C1F1-DEC4-1304DB65FDD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Layer>
                </a14:imgProps>
              </a:ext>
            </a:extLst>
          </a:blip>
          <a:stretch>
            <a:fillRect/>
          </a:stretch>
        </p:blipFill>
        <p:spPr>
          <a:xfrm>
            <a:off x="495381" y="1161183"/>
            <a:ext cx="3802470" cy="2374431"/>
          </a:xfrm>
          <a:prstGeom prst="rect">
            <a:avLst/>
          </a:prstGeom>
        </p:spPr>
      </p:pic>
      <p:sp>
        <p:nvSpPr>
          <p:cNvPr id="10" name="Subtitle 2">
            <a:extLst>
              <a:ext uri="{FF2B5EF4-FFF2-40B4-BE49-F238E27FC236}">
                <a16:creationId xmlns:a16="http://schemas.microsoft.com/office/drawing/2014/main" id="{2D52FBAA-CCB8-6A63-FE6F-EB94D38E8571}"/>
              </a:ext>
            </a:extLst>
          </p:cNvPr>
          <p:cNvSpPr>
            <a:spLocks noGrp="1"/>
          </p:cNvSpPr>
          <p:nvPr>
            <p:ph type="subTitle" idx="1"/>
          </p:nvPr>
        </p:nvSpPr>
        <p:spPr>
          <a:xfrm>
            <a:off x="123114" y="3727316"/>
            <a:ext cx="4975395" cy="1314450"/>
          </a:xfrm>
        </p:spPr>
        <p:txBody>
          <a:bodyPr/>
          <a:lstStyle/>
          <a:p>
            <a:r>
              <a:rPr lang="en-US" sz="2400" dirty="0"/>
              <a:t>Tim Warner</a:t>
            </a:r>
          </a:p>
          <a:p>
            <a:r>
              <a:rPr lang="en-US" sz="2400" dirty="0"/>
              <a:t>timw.info/linkedin</a:t>
            </a:r>
          </a:p>
          <a:p>
            <a:endParaRPr lang="en-US" dirty="0"/>
          </a:p>
        </p:txBody>
      </p:sp>
      <p:pic>
        <p:nvPicPr>
          <p:cNvPr id="4" name="Picture 3">
            <a:extLst>
              <a:ext uri="{FF2B5EF4-FFF2-40B4-BE49-F238E27FC236}">
                <a16:creationId xmlns:a16="http://schemas.microsoft.com/office/drawing/2014/main" id="{F627E40B-EEE9-59E6-97D9-61D5752FFBD0}"/>
              </a:ext>
            </a:extLst>
          </p:cNvPr>
          <p:cNvPicPr>
            <a:picLocks noChangeAspect="1"/>
          </p:cNvPicPr>
          <p:nvPr/>
        </p:nvPicPr>
        <p:blipFill>
          <a:blip r:embed="rId7"/>
          <a:stretch>
            <a:fillRect/>
          </a:stretch>
        </p:blipFill>
        <p:spPr>
          <a:xfrm>
            <a:off x="0" y="0"/>
            <a:ext cx="9144000" cy="5143500"/>
          </a:xfrm>
          <a:prstGeom prst="rect">
            <a:avLst/>
          </a:prstGeom>
        </p:spPr>
      </p:pic>
      <p:pic>
        <p:nvPicPr>
          <p:cNvPr id="5" name="Picture 4" descr="A black square with white text&#10;&#10;AI-generated content may be incorrect.">
            <a:extLst>
              <a:ext uri="{FF2B5EF4-FFF2-40B4-BE49-F238E27FC236}">
                <a16:creationId xmlns:a16="http://schemas.microsoft.com/office/drawing/2014/main" id="{CFC6D385-9EB4-D708-2C38-DC758BFDEC2A}"/>
              </a:ext>
            </a:extLst>
          </p:cNvPr>
          <p:cNvPicPr>
            <a:picLocks noChangeAspect="1"/>
          </p:cNvPicPr>
          <p:nvPr/>
        </p:nvPicPr>
        <p:blipFill>
          <a:blip r:embed="rId8"/>
          <a:stretch>
            <a:fillRect/>
          </a:stretch>
        </p:blipFill>
        <p:spPr>
          <a:xfrm>
            <a:off x="7792344" y="93193"/>
            <a:ext cx="1200150" cy="1200150"/>
          </a:xfrm>
          <a:prstGeom prst="rect">
            <a:avLst/>
          </a:prstGeom>
        </p:spPr>
      </p:pic>
      <p:pic>
        <p:nvPicPr>
          <p:cNvPr id="6" name="Picture 5">
            <a:extLst>
              <a:ext uri="{FF2B5EF4-FFF2-40B4-BE49-F238E27FC236}">
                <a16:creationId xmlns:a16="http://schemas.microsoft.com/office/drawing/2014/main" id="{1D2F974A-4840-F255-1DEE-9C62E01197D9}"/>
              </a:ext>
            </a:extLst>
          </p:cNvPr>
          <p:cNvPicPr>
            <a:picLocks noChangeAspect="1"/>
          </p:cNvPicPr>
          <p:nvPr/>
        </p:nvPicPr>
        <p:blipFill>
          <a:blip r:embed="rId9"/>
          <a:stretch>
            <a:fillRect/>
          </a:stretch>
        </p:blipFill>
        <p:spPr>
          <a:xfrm>
            <a:off x="0" y="0"/>
            <a:ext cx="9144000" cy="5143500"/>
          </a:xfrm>
          <a:prstGeom prst="rect">
            <a:avLst/>
          </a:prstGeom>
        </p:spPr>
      </p:pic>
    </p:spTree>
    <p:extLst>
      <p:ext uri="{BB962C8B-B14F-4D97-AF65-F5344CB8AC3E}">
        <p14:creationId xmlns:p14="http://schemas.microsoft.com/office/powerpoint/2010/main" val="21920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0322BDEC-224E-EE54-2D24-921B3C752D4A}"/>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325784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E7803519-E21D-CA0B-2BDA-1B8C605C0716}"/>
              </a:ext>
            </a:extLst>
          </p:cNvPr>
          <p:cNvPicPr>
            <a:picLocks noChangeAspect="1"/>
          </p:cNvPicPr>
          <p:nvPr/>
        </p:nvPicPr>
        <p:blipFill>
          <a:blip r:embed="rId2"/>
          <a:stretch>
            <a:fillRect/>
          </a:stretch>
        </p:blipFill>
        <p:spPr>
          <a:xfrm>
            <a:off x="-1" y="-19050"/>
            <a:ext cx="9249569" cy="5162550"/>
          </a:xfrm>
          <a:prstGeom prst="rect">
            <a:avLst/>
          </a:prstGeom>
        </p:spPr>
      </p:pic>
    </p:spTree>
    <p:extLst>
      <p:ext uri="{BB962C8B-B14F-4D97-AF65-F5344CB8AC3E}">
        <p14:creationId xmlns:p14="http://schemas.microsoft.com/office/powerpoint/2010/main" val="135895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1089AAC6-BB42-94B2-4F8C-DBD3056913C7}"/>
              </a:ext>
            </a:extLst>
          </p:cNvPr>
          <p:cNvPicPr>
            <a:picLocks noChangeAspect="1"/>
          </p:cNvPicPr>
          <p:nvPr/>
        </p:nvPicPr>
        <p:blipFill>
          <a:blip r:embed="rId2"/>
          <a:stretch>
            <a:fillRect/>
          </a:stretch>
        </p:blipFill>
        <p:spPr>
          <a:xfrm>
            <a:off x="-76201" y="-19050"/>
            <a:ext cx="9249569" cy="5162550"/>
          </a:xfrm>
          <a:prstGeom prst="rect">
            <a:avLst/>
          </a:prstGeom>
        </p:spPr>
      </p:pic>
    </p:spTree>
    <p:extLst>
      <p:ext uri="{BB962C8B-B14F-4D97-AF65-F5344CB8AC3E}">
        <p14:creationId xmlns:p14="http://schemas.microsoft.com/office/powerpoint/2010/main" val="168154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098F50E8-3EB5-BA82-D442-BB658219D23F}"/>
              </a:ext>
            </a:extLst>
          </p:cNvPr>
          <p:cNvPicPr>
            <a:picLocks noChangeAspect="1"/>
          </p:cNvPicPr>
          <p:nvPr/>
        </p:nvPicPr>
        <p:blipFill>
          <a:blip r:embed="rId2"/>
          <a:stretch>
            <a:fillRect/>
          </a:stretch>
        </p:blipFill>
        <p:spPr>
          <a:xfrm>
            <a:off x="0" y="0"/>
            <a:ext cx="9386094" cy="5238750"/>
          </a:xfrm>
          <a:prstGeom prst="rect">
            <a:avLst/>
          </a:prstGeom>
        </p:spPr>
      </p:pic>
    </p:spTree>
    <p:extLst>
      <p:ext uri="{BB962C8B-B14F-4D97-AF65-F5344CB8AC3E}">
        <p14:creationId xmlns:p14="http://schemas.microsoft.com/office/powerpoint/2010/main" val="254010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FF42056C-229C-5335-A612-AE537BBE0EB5}"/>
              </a:ext>
            </a:extLst>
          </p:cNvPr>
          <p:cNvPicPr>
            <a:picLocks noChangeAspect="1"/>
          </p:cNvPicPr>
          <p:nvPr/>
        </p:nvPicPr>
        <p:blipFill>
          <a:blip r:embed="rId2"/>
          <a:stretch>
            <a:fillRect/>
          </a:stretch>
        </p:blipFill>
        <p:spPr>
          <a:xfrm>
            <a:off x="-76201" y="-19050"/>
            <a:ext cx="9420225" cy="5257800"/>
          </a:xfrm>
          <a:prstGeom prst="rect">
            <a:avLst/>
          </a:prstGeom>
        </p:spPr>
      </p:pic>
    </p:spTree>
    <p:extLst>
      <p:ext uri="{BB962C8B-B14F-4D97-AF65-F5344CB8AC3E}">
        <p14:creationId xmlns:p14="http://schemas.microsoft.com/office/powerpoint/2010/main" val="191478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981FB8A7-0ADA-6D15-1B48-25AC7EF6120B}"/>
              </a:ext>
            </a:extLst>
          </p:cNvPr>
          <p:cNvPicPr>
            <a:picLocks noChangeAspect="1"/>
          </p:cNvPicPr>
          <p:nvPr/>
        </p:nvPicPr>
        <p:blipFill>
          <a:blip r:embed="rId2"/>
          <a:stretch>
            <a:fillRect/>
          </a:stretch>
        </p:blipFill>
        <p:spPr>
          <a:xfrm>
            <a:off x="0" y="1002"/>
            <a:ext cx="9247772" cy="5161547"/>
          </a:xfrm>
          <a:prstGeom prst="rect">
            <a:avLst/>
          </a:prstGeom>
        </p:spPr>
      </p:pic>
    </p:spTree>
    <p:extLst>
      <p:ext uri="{BB962C8B-B14F-4D97-AF65-F5344CB8AC3E}">
        <p14:creationId xmlns:p14="http://schemas.microsoft.com/office/powerpoint/2010/main" val="262469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B90C8F5A-D925-959F-08AD-998D2667262F}"/>
              </a:ext>
            </a:extLst>
          </p:cNvPr>
          <p:cNvPicPr>
            <a:picLocks noChangeAspect="1"/>
          </p:cNvPicPr>
          <p:nvPr/>
        </p:nvPicPr>
        <p:blipFill>
          <a:blip r:embed="rId2"/>
          <a:stretch>
            <a:fillRect/>
          </a:stretch>
        </p:blipFill>
        <p:spPr>
          <a:xfrm>
            <a:off x="-8022" y="-11030"/>
            <a:ext cx="9269329" cy="5173579"/>
          </a:xfrm>
          <a:prstGeom prst="rect">
            <a:avLst/>
          </a:prstGeom>
        </p:spPr>
      </p:pic>
    </p:spTree>
    <p:extLst>
      <p:ext uri="{BB962C8B-B14F-4D97-AF65-F5344CB8AC3E}">
        <p14:creationId xmlns:p14="http://schemas.microsoft.com/office/powerpoint/2010/main" val="214109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3" name="Picture 2">
            <a:extLst>
              <a:ext uri="{FF2B5EF4-FFF2-40B4-BE49-F238E27FC236}">
                <a16:creationId xmlns:a16="http://schemas.microsoft.com/office/drawing/2014/main" id="{D50450DA-A9F2-5D14-993F-CC1242742EE9}"/>
              </a:ext>
            </a:extLst>
          </p:cNvPr>
          <p:cNvPicPr>
            <a:picLocks noChangeAspect="1"/>
          </p:cNvPicPr>
          <p:nvPr/>
        </p:nvPicPr>
        <p:blipFill>
          <a:blip r:embed="rId2"/>
          <a:stretch>
            <a:fillRect/>
          </a:stretch>
        </p:blipFill>
        <p:spPr>
          <a:xfrm>
            <a:off x="-12033" y="0"/>
            <a:ext cx="9215437" cy="5143500"/>
          </a:xfrm>
          <a:prstGeom prst="rect">
            <a:avLst/>
          </a:prstGeom>
        </p:spPr>
      </p:pic>
    </p:spTree>
    <p:extLst>
      <p:ext uri="{BB962C8B-B14F-4D97-AF65-F5344CB8AC3E}">
        <p14:creationId xmlns:p14="http://schemas.microsoft.com/office/powerpoint/2010/main" val="275881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081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3C607C87-7E21-5371-18E8-1D3CCD4D5A20}"/>
              </a:ext>
            </a:extLst>
          </p:cNvPr>
          <p:cNvPicPr>
            <a:picLocks noChangeAspect="1"/>
          </p:cNvPicPr>
          <p:nvPr/>
        </p:nvPicPr>
        <p:blipFill>
          <a:blip r:embed="rId2"/>
          <a:stretch>
            <a:fillRect/>
          </a:stretch>
        </p:blipFill>
        <p:spPr>
          <a:xfrm>
            <a:off x="533399" y="-1771650"/>
            <a:ext cx="8010957" cy="8534400"/>
          </a:xfrm>
          <a:prstGeom prst="rect">
            <a:avLst/>
          </a:prstGeom>
        </p:spPr>
      </p:pic>
    </p:spTree>
    <p:extLst>
      <p:ext uri="{BB962C8B-B14F-4D97-AF65-F5344CB8AC3E}">
        <p14:creationId xmlns:p14="http://schemas.microsoft.com/office/powerpoint/2010/main" val="337232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51054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210101" y="0"/>
            <a:ext cx="5412767" cy="5143500"/>
          </a:xfrm>
        </p:spPr>
        <p:txBody>
          <a:bodyPr anchor="ctr"/>
          <a:lstStyle/>
          <a:p>
            <a:r>
              <a:rPr lang="en-US" dirty="0"/>
              <a:t>Based in Nashville, TN, US</a:t>
            </a:r>
          </a:p>
          <a:p>
            <a:r>
              <a:rPr lang="en-US" dirty="0"/>
              <a:t>28-year Microsoft Certified Trainer (MCT)</a:t>
            </a:r>
          </a:p>
          <a:p>
            <a:r>
              <a:rPr lang="en-US" dirty="0"/>
              <a:t>7-year Microsoft MVP in Azure AI</a:t>
            </a:r>
          </a:p>
          <a:p>
            <a:r>
              <a:rPr lang="en-US" dirty="0"/>
              <a:t>Contact: </a:t>
            </a:r>
            <a:r>
              <a:rPr lang="en-US" b="1" dirty="0">
                <a:solidFill>
                  <a:srgbClr val="0070C0"/>
                </a:solidFill>
              </a:rPr>
              <a:t>TechTrainerTim.com</a:t>
            </a:r>
          </a:p>
        </p:txBody>
      </p:sp>
      <p:pic>
        <p:nvPicPr>
          <p:cNvPr id="4" name="Picture 3" descr="A person wearing glasses and a black jacket&#10;&#10;Description automatically generated">
            <a:extLst>
              <a:ext uri="{FF2B5EF4-FFF2-40B4-BE49-F238E27FC236}">
                <a16:creationId xmlns:a16="http://schemas.microsoft.com/office/drawing/2014/main" id="{1AA0544B-0605-925D-D660-448D42C54C4A}"/>
              </a:ext>
            </a:extLst>
          </p:cNvPr>
          <p:cNvPicPr>
            <a:picLocks noChangeAspect="1"/>
          </p:cNvPicPr>
          <p:nvPr/>
        </p:nvPicPr>
        <p:blipFill>
          <a:blip r:embed="rId2"/>
          <a:stretch>
            <a:fillRect/>
          </a:stretch>
        </p:blipFill>
        <p:spPr>
          <a:xfrm>
            <a:off x="6477638" y="1618786"/>
            <a:ext cx="2313384" cy="1994670"/>
          </a:xfrm>
          <a:prstGeom prst="rect">
            <a:avLst/>
          </a:prstGeom>
        </p:spPr>
      </p:pic>
    </p:spTree>
    <p:extLst>
      <p:ext uri="{BB962C8B-B14F-4D97-AF65-F5344CB8AC3E}">
        <p14:creationId xmlns:p14="http://schemas.microsoft.com/office/powerpoint/2010/main" val="189248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2DD17-4665-3ECA-97EC-616C6787DC14}"/>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745557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graphicFrame>
        <p:nvGraphicFramePr>
          <p:cNvPr id="8" name="Content Placeholder 2">
            <a:extLst>
              <a:ext uri="{FF2B5EF4-FFF2-40B4-BE49-F238E27FC236}">
                <a16:creationId xmlns:a16="http://schemas.microsoft.com/office/drawing/2014/main" id="{D9943E7B-A596-34C1-5378-FDFF8C0F479F}"/>
              </a:ext>
            </a:extLst>
          </p:cNvPr>
          <p:cNvGraphicFramePr>
            <a:graphicFrameLocks noGrp="1"/>
          </p:cNvGraphicFramePr>
          <p:nvPr>
            <p:ph idx="1"/>
            <p:extLst>
              <p:ext uri="{D42A27DB-BD31-4B8C-83A1-F6EECF244321}">
                <p14:modId xmlns:p14="http://schemas.microsoft.com/office/powerpoint/2010/main" val="2937413225"/>
              </p:ext>
            </p:extLst>
          </p:nvPr>
        </p:nvGraphicFramePr>
        <p:xfrm>
          <a:off x="1327639" y="1669236"/>
          <a:ext cx="6659452" cy="2578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wearing glasses and a black jacket&#10;&#10;Description automatically generated">
            <a:extLst>
              <a:ext uri="{FF2B5EF4-FFF2-40B4-BE49-F238E27FC236}">
                <a16:creationId xmlns:a16="http://schemas.microsoft.com/office/drawing/2014/main" id="{92297AF4-D93F-A1DC-D317-3D9E6FDAA5AC}"/>
              </a:ext>
            </a:extLst>
          </p:cNvPr>
          <p:cNvPicPr>
            <a:picLocks noChangeAspect="1"/>
          </p:cNvPicPr>
          <p:nvPr/>
        </p:nvPicPr>
        <p:blipFill>
          <a:blip r:embed="rId7"/>
          <a:stretch>
            <a:fillRect/>
          </a:stretch>
        </p:blipFill>
        <p:spPr>
          <a:xfrm>
            <a:off x="6852858" y="1669236"/>
            <a:ext cx="2011305" cy="1734208"/>
          </a:xfrm>
          <a:prstGeom prst="rect">
            <a:avLst/>
          </a:prstGeom>
        </p:spPr>
      </p:pic>
    </p:spTree>
    <p:extLst>
      <p:ext uri="{BB962C8B-B14F-4D97-AF65-F5344CB8AC3E}">
        <p14:creationId xmlns:p14="http://schemas.microsoft.com/office/powerpoint/2010/main" val="400425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46CF2-1033-1D6A-4041-35049987BDC1}"/>
              </a:ext>
            </a:extLst>
          </p:cNvPr>
          <p:cNvSpPr>
            <a:spLocks noGrp="1"/>
          </p:cNvSpPr>
          <p:nvPr>
            <p:ph type="title"/>
          </p:nvPr>
        </p:nvSpPr>
        <p:spPr>
          <a:xfrm>
            <a:off x="1143000" y="-19050"/>
            <a:ext cx="7548179" cy="560552"/>
          </a:xfrm>
        </p:spPr>
        <p:txBody>
          <a:bodyPr/>
          <a:lstStyle/>
          <a:p>
            <a:r>
              <a:rPr lang="en-US" sz="3200" dirty="0"/>
              <a:t>Course Flow (Central Time Zone)</a:t>
            </a:r>
          </a:p>
        </p:txBody>
      </p:sp>
      <p:sp>
        <p:nvSpPr>
          <p:cNvPr id="5" name="Content Placeholder 4">
            <a:extLst>
              <a:ext uri="{FF2B5EF4-FFF2-40B4-BE49-F238E27FC236}">
                <a16:creationId xmlns:a16="http://schemas.microsoft.com/office/drawing/2014/main" id="{58ABDDE3-ED2D-5076-01A2-9459E36154BB}"/>
              </a:ext>
            </a:extLst>
          </p:cNvPr>
          <p:cNvSpPr>
            <a:spLocks noGrp="1"/>
          </p:cNvSpPr>
          <p:nvPr>
            <p:ph idx="1"/>
          </p:nvPr>
        </p:nvSpPr>
        <p:spPr>
          <a:xfrm>
            <a:off x="609600" y="971550"/>
            <a:ext cx="8915400" cy="3810000"/>
          </a:xfrm>
        </p:spPr>
        <p:txBody>
          <a:bodyPr/>
          <a:lstStyle/>
          <a:p>
            <a:r>
              <a:rPr lang="en-US" sz="2000" dirty="0"/>
              <a:t>09:00 am  -  Start - Segment 1 </a:t>
            </a:r>
            <a:r>
              <a:rPr lang="en-US" sz="2000" b="1" dirty="0">
                <a:solidFill>
                  <a:schemeClr val="accent1"/>
                </a:solidFill>
              </a:rPr>
              <a:t>[Setup]</a:t>
            </a:r>
          </a:p>
          <a:p>
            <a:r>
              <a:rPr lang="en-US" sz="2000" dirty="0"/>
              <a:t>10:00 am  -  10-minute break - Segment 2 </a:t>
            </a:r>
            <a:r>
              <a:rPr lang="en-US" sz="2000" b="1" dirty="0">
                <a:solidFill>
                  <a:schemeClr val="accent1"/>
                </a:solidFill>
              </a:rPr>
              <a:t>[Core Features]</a:t>
            </a:r>
          </a:p>
          <a:p>
            <a:r>
              <a:rPr lang="en-US" sz="2000" dirty="0"/>
              <a:t>11:00 am   -  10-minute break - Segment 3 </a:t>
            </a:r>
            <a:r>
              <a:rPr lang="en-US" sz="2000" b="1" dirty="0">
                <a:solidFill>
                  <a:schemeClr val="accent1"/>
                </a:solidFill>
              </a:rPr>
              <a:t>[Personalization, Integration]</a:t>
            </a:r>
          </a:p>
          <a:p>
            <a:r>
              <a:rPr lang="en-US" sz="2000" dirty="0"/>
              <a:t>12:00 pm   - 10-minute break - Segment 4 </a:t>
            </a:r>
            <a:r>
              <a:rPr lang="en-US" sz="2000" b="1" dirty="0">
                <a:solidFill>
                  <a:schemeClr val="accent1"/>
                </a:solidFill>
              </a:rPr>
              <a:t>[Privacy, Exclusions, Gov]</a:t>
            </a:r>
          </a:p>
          <a:p>
            <a:r>
              <a:rPr lang="en-US" sz="2000" dirty="0"/>
              <a:t>01:00 pm  -  10-minute break - Segment 5 </a:t>
            </a:r>
            <a:r>
              <a:rPr lang="en-US" sz="2000" b="1" dirty="0">
                <a:solidFill>
                  <a:schemeClr val="accent1"/>
                </a:solidFill>
              </a:rPr>
              <a:t>[Exam Prep &amp; Agentic]</a:t>
            </a:r>
          </a:p>
          <a:p>
            <a:r>
              <a:rPr lang="en-US" sz="2000" dirty="0"/>
              <a:t>02:00 pm -  Finish</a:t>
            </a:r>
          </a:p>
        </p:txBody>
      </p:sp>
    </p:spTree>
    <p:extLst>
      <p:ext uri="{BB962C8B-B14F-4D97-AF65-F5344CB8AC3E}">
        <p14:creationId xmlns:p14="http://schemas.microsoft.com/office/powerpoint/2010/main" val="409809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7" name="Rectangle 6">
            <a:extLst>
              <a:ext uri="{FF2B5EF4-FFF2-40B4-BE49-F238E27FC236}">
                <a16:creationId xmlns:a16="http://schemas.microsoft.com/office/drawing/2014/main" id="{2261ADE4-9EEE-29A6-C5EE-F9443C0FC968}"/>
              </a:ext>
            </a:extLst>
          </p:cNvPr>
          <p:cNvSpPr/>
          <p:nvPr/>
        </p:nvSpPr>
        <p:spPr>
          <a:xfrm>
            <a:off x="211479" y="2114550"/>
            <a:ext cx="8721042" cy="707886"/>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en-US" sz="4000" dirty="0">
                <a:ln w="0">
                  <a:solidFill>
                    <a:sysClr val="windowText" lastClr="000000"/>
                  </a:solidFill>
                </a:ln>
                <a:solidFill>
                  <a:schemeClr val="accent1"/>
                </a:solidFill>
                <a:effectLst>
                  <a:outerShdw blurRad="38100" dist="25400" dir="5400000" algn="ctr" rotWithShape="0">
                    <a:srgbClr val="6E747A">
                      <a:alpha val="43000"/>
                    </a:srgbClr>
                  </a:outerShdw>
                </a:effectLst>
                <a:latin typeface="JetBrains Mono" panose="02000009000000000000" pitchFamily="49" charset="0"/>
                <a:ea typeface="JetBrains Mono" panose="02000009000000000000" pitchFamily="49" charset="0"/>
                <a:cs typeface="JetBrains Mono" panose="02000009000000000000" pitchFamily="49" charset="0"/>
              </a:rPr>
              <a:t>timw.info/agent2</a:t>
            </a:r>
          </a:p>
        </p:txBody>
      </p:sp>
    </p:spTree>
    <p:extLst>
      <p:ext uri="{BB962C8B-B14F-4D97-AF65-F5344CB8AC3E}">
        <p14:creationId xmlns:p14="http://schemas.microsoft.com/office/powerpoint/2010/main" val="25651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51AF7529-3EF3-F0A5-72E3-978DA3B5FDE4}"/>
              </a:ext>
            </a:extLst>
          </p:cNvPr>
          <p:cNvPicPr>
            <a:picLocks noChangeAspect="1"/>
          </p:cNvPicPr>
          <p:nvPr/>
        </p:nvPicPr>
        <p:blipFill>
          <a:blip r:embed="rId2"/>
          <a:stretch>
            <a:fillRect/>
          </a:stretch>
        </p:blipFill>
        <p:spPr>
          <a:xfrm>
            <a:off x="1525270" y="917060"/>
            <a:ext cx="6093460" cy="4145898"/>
          </a:xfrm>
          <a:prstGeom prst="rect">
            <a:avLst/>
          </a:prstGeom>
        </p:spPr>
      </p:pic>
    </p:spTree>
    <p:extLst>
      <p:ext uri="{BB962C8B-B14F-4D97-AF65-F5344CB8AC3E}">
        <p14:creationId xmlns:p14="http://schemas.microsoft.com/office/powerpoint/2010/main" val="21917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07BDE609-3102-33A5-0D76-F8404830B597}"/>
              </a:ext>
            </a:extLst>
          </p:cNvPr>
          <p:cNvPicPr>
            <a:picLocks noChangeAspect="1"/>
          </p:cNvPicPr>
          <p:nvPr/>
        </p:nvPicPr>
        <p:blipFill>
          <a:blip r:embed="rId2"/>
          <a:stretch>
            <a:fillRect/>
          </a:stretch>
        </p:blipFill>
        <p:spPr>
          <a:xfrm>
            <a:off x="2273166" y="884150"/>
            <a:ext cx="5042034" cy="4204717"/>
          </a:xfrm>
          <a:prstGeom prst="rect">
            <a:avLst/>
          </a:prstGeom>
        </p:spPr>
      </p:pic>
    </p:spTree>
    <p:extLst>
      <p:ext uri="{BB962C8B-B14F-4D97-AF65-F5344CB8AC3E}">
        <p14:creationId xmlns:p14="http://schemas.microsoft.com/office/powerpoint/2010/main" val="2398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pic>
        <p:nvPicPr>
          <p:cNvPr id="2" name="Picture 1">
            <a:extLst>
              <a:ext uri="{FF2B5EF4-FFF2-40B4-BE49-F238E27FC236}">
                <a16:creationId xmlns:a16="http://schemas.microsoft.com/office/drawing/2014/main" id="{ED3D589A-55D8-E106-C2FD-6D91BE7041E3}"/>
              </a:ext>
            </a:extLst>
          </p:cNvPr>
          <p:cNvPicPr>
            <a:picLocks noChangeAspect="1"/>
          </p:cNvPicPr>
          <p:nvPr/>
        </p:nvPicPr>
        <p:blipFill>
          <a:blip r:embed="rId2"/>
          <a:stretch>
            <a:fillRect/>
          </a:stretch>
        </p:blipFill>
        <p:spPr>
          <a:xfrm>
            <a:off x="1819175" y="958796"/>
            <a:ext cx="5505651" cy="4014803"/>
          </a:xfrm>
          <a:prstGeom prst="rect">
            <a:avLst/>
          </a:prstGeom>
        </p:spPr>
      </p:pic>
    </p:spTree>
    <p:extLst>
      <p:ext uri="{BB962C8B-B14F-4D97-AF65-F5344CB8AC3E}">
        <p14:creationId xmlns:p14="http://schemas.microsoft.com/office/powerpoint/2010/main" val="115084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 + Badge</a:t>
            </a:r>
          </a:p>
        </p:txBody>
      </p:sp>
      <p:sp>
        <p:nvSpPr>
          <p:cNvPr id="4" name="Content Placeholder 3">
            <a:extLst>
              <a:ext uri="{FF2B5EF4-FFF2-40B4-BE49-F238E27FC236}">
                <a16:creationId xmlns:a16="http://schemas.microsoft.com/office/drawing/2014/main" id="{36ABFEBF-5A09-4AF5-A729-2BA151A8BA2D}"/>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0E569151-7122-0468-8CFE-079000584105}"/>
              </a:ext>
            </a:extLst>
          </p:cNvPr>
          <p:cNvPicPr>
            <a:picLocks noChangeAspect="1"/>
          </p:cNvPicPr>
          <p:nvPr/>
        </p:nvPicPr>
        <p:blipFill>
          <a:blip r:embed="rId2"/>
          <a:stretch>
            <a:fillRect/>
          </a:stretch>
        </p:blipFill>
        <p:spPr>
          <a:xfrm>
            <a:off x="2676102" y="932046"/>
            <a:ext cx="3791797" cy="3929583"/>
          </a:xfrm>
          <a:prstGeom prst="rect">
            <a:avLst/>
          </a:prstGeom>
        </p:spPr>
      </p:pic>
    </p:spTree>
    <p:extLst>
      <p:ext uri="{BB962C8B-B14F-4D97-AF65-F5344CB8AC3E}">
        <p14:creationId xmlns:p14="http://schemas.microsoft.com/office/powerpoint/2010/main" val="1279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78AE-F548-FC79-99A8-D85EC42C4D7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9FD87FF-CB86-2383-0712-FFA9C41BCE7C}"/>
              </a:ext>
            </a:extLst>
          </p:cNvPr>
          <p:cNvSpPr>
            <a:spLocks noGrp="1"/>
          </p:cNvSpPr>
          <p:nvPr>
            <p:ph idx="1"/>
          </p:nvPr>
        </p:nvSpPr>
        <p:spPr/>
        <p:txBody>
          <a:bodyPr/>
          <a:lstStyle/>
          <a:p>
            <a:r>
              <a:rPr lang="en-US" dirty="0"/>
              <a:t>Please add questions to the Q&amp;A window so I don’t miss them</a:t>
            </a:r>
          </a:p>
          <a:p>
            <a:r>
              <a:rPr lang="en-US" dirty="0"/>
              <a:t>Only O’Reilly folks and I can read them</a:t>
            </a:r>
          </a:p>
          <a:p>
            <a:r>
              <a:rPr lang="en-US" dirty="0"/>
              <a:t>Your name shows up as initials with no company name</a:t>
            </a:r>
          </a:p>
          <a:p>
            <a:endParaRPr lang="en-US" dirty="0"/>
          </a:p>
        </p:txBody>
      </p:sp>
    </p:spTree>
    <p:extLst>
      <p:ext uri="{BB962C8B-B14F-4D97-AF65-F5344CB8AC3E}">
        <p14:creationId xmlns:p14="http://schemas.microsoft.com/office/powerpoint/2010/main" val="3576446806"/>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6" ma:contentTypeDescription="Create a new document." ma:contentTypeScope="" ma:versionID="1da6bb5cfeb38e1ab2ab1c4a8f4937d6">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801b1b30ca996e77365ab32abcbf27d8"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4A569E-5259-4F26-8F5F-707FFDFDFFD5}">
  <ds:schemaRefs>
    <ds:schemaRef ds:uri="1501a101-02f8-4cb9-8ad4-ac4c2bb50a5e"/>
    <ds:schemaRef ds:uri="53af226d-ba0a-4b77-ace2-7e16defb849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3987D0E-8AD6-44B0-B42F-EA7CD1B4D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D6709A-1285-445D-8507-9077DBC0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11650</TotalTime>
  <Words>369</Words>
  <Application>Microsoft Office PowerPoint</Application>
  <PresentationFormat>On-screen Show (16:9)</PresentationFormat>
  <Paragraphs>45</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JetBrains Mono</vt:lpstr>
      <vt:lpstr>Myriad Pro</vt:lpstr>
      <vt:lpstr>PS TT Commons</vt:lpstr>
      <vt:lpstr>PS TT Commons DemiBold</vt:lpstr>
      <vt:lpstr>Segoe Pro</vt:lpstr>
      <vt:lpstr>Standard_LiveLessons_2017</vt:lpstr>
      <vt:lpstr>PowerPoint Presentation</vt:lpstr>
      <vt:lpstr>Tim Warner</vt:lpstr>
      <vt:lpstr>Course Flow (Central Time Zone)</vt:lpstr>
      <vt:lpstr>Course materials</vt:lpstr>
      <vt:lpstr>Session Recording + Badge</vt:lpstr>
      <vt:lpstr>Session Recording + Badge</vt:lpstr>
      <vt:lpstr>Session Recording + Badge</vt:lpstr>
      <vt:lpstr>Session Recording + Badge</vt:lpstr>
      <vt:lpstr>Questions?</vt:lpstr>
      <vt:lpstr> </vt:lpstr>
      <vt:lpstr> </vt:lpstr>
      <vt:lpstr> </vt:lpstr>
      <vt:lpstr> </vt:lpstr>
      <vt:lpstr> </vt:lpstr>
      <vt:lpstr> </vt:lpstr>
      <vt:lpstr> </vt:lpstr>
      <vt:lpstr> </vt:lpstr>
      <vt:lpstr> </vt:lpstr>
      <vt:lpstr> </vt:lpstr>
      <vt:lpstr> </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84</cp:revision>
  <dcterms:created xsi:type="dcterms:W3CDTF">2015-09-28T19:52:00Z</dcterms:created>
  <dcterms:modified xsi:type="dcterms:W3CDTF">2026-01-11T14:49:42Z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